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302" r:id="rId10"/>
    <p:sldId id="303" r:id="rId11"/>
    <p:sldId id="304" r:id="rId12"/>
    <p:sldId id="263" r:id="rId13"/>
    <p:sldId id="305" r:id="rId14"/>
    <p:sldId id="306" r:id="rId15"/>
    <p:sldId id="262" r:id="rId16"/>
    <p:sldId id="307" r:id="rId17"/>
    <p:sldId id="267" r:id="rId18"/>
    <p:sldId id="287" r:id="rId19"/>
    <p:sldId id="292" r:id="rId20"/>
    <p:sldId id="269" r:id="rId21"/>
    <p:sldId id="271" r:id="rId22"/>
    <p:sldId id="274" r:id="rId23"/>
    <p:sldId id="288" r:id="rId24"/>
    <p:sldId id="309" r:id="rId25"/>
    <p:sldId id="310" r:id="rId26"/>
    <p:sldId id="308" r:id="rId27"/>
    <p:sldId id="312" r:id="rId28"/>
    <p:sldId id="298" r:id="rId29"/>
    <p:sldId id="289" r:id="rId30"/>
    <p:sldId id="294" r:id="rId31"/>
    <p:sldId id="283" r:id="rId32"/>
    <p:sldId id="311" r:id="rId33"/>
    <p:sldId id="297" r:id="rId34"/>
    <p:sldId id="299" r:id="rId35"/>
    <p:sldId id="300" r:id="rId36"/>
    <p:sldId id="275" r:id="rId37"/>
    <p:sldId id="301" r:id="rId38"/>
    <p:sldId id="276" r:id="rId39"/>
    <p:sldId id="278" r:id="rId40"/>
    <p:sldId id="277" r:id="rId41"/>
    <p:sldId id="279" r:id="rId42"/>
    <p:sldId id="295" r:id="rId43"/>
    <p:sldId id="281" r:id="rId44"/>
    <p:sldId id="290" r:id="rId45"/>
    <p:sldId id="291" r:id="rId46"/>
    <p:sldId id="285" r:id="rId47"/>
    <p:sldId id="28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16" autoAdjust="0"/>
    <p:restoredTop sz="97437" autoAdjust="0"/>
  </p:normalViewPr>
  <p:slideViewPr>
    <p:cSldViewPr snapToGrid="0">
      <p:cViewPr varScale="1">
        <p:scale>
          <a:sx n="152" d="100"/>
          <a:sy n="152" d="100"/>
        </p:scale>
        <p:origin x="1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62339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</a:t>
            </a:r>
            <a:r>
              <a:rPr lang="en-US" sz="2000" b="1" dirty="0"/>
              <a:t>branches</a:t>
            </a:r>
            <a:r>
              <a:rPr lang="en-US" sz="2000" dirty="0"/>
              <a:t>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6F3CFA-05B5-1281-1012-1FAC006D0799}"/>
              </a:ext>
            </a:extLst>
          </p:cNvPr>
          <p:cNvSpPr/>
          <p:nvPr/>
        </p:nvSpPr>
        <p:spPr>
          <a:xfrm>
            <a:off x="498407" y="4768223"/>
            <a:ext cx="4250194" cy="106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9D9DC-F510-BB6D-E291-87CD9705800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656F-64FD-A1FD-BF05-31AFB321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7FB0C-516A-AA54-28B9-FD8277A8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02996-C659-F201-EB1F-0D90970F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2A2DA-8A0B-06FE-0611-67C855D9C0B1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A0D995-4F17-080C-876B-474AEF810A7B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573A0-4D56-7183-FB74-833791BB3968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CAA42DB4-A4AA-E39A-D0BA-2F4A64A1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8C475-94AD-F2FB-2A96-305E89AD0B25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6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3EC9E-D025-924E-C05F-81EAD5594E5D}"/>
              </a:ext>
            </a:extLst>
          </p:cNvPr>
          <p:cNvSpPr/>
          <p:nvPr/>
        </p:nvSpPr>
        <p:spPr>
          <a:xfrm>
            <a:off x="6349782" y="1948748"/>
            <a:ext cx="5566375" cy="400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2940-E7A4-1558-3331-FD5307EF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FB823-9235-E7AC-AC05-C7F8313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5A62A-DFCC-DD1B-0B94-5C8B6B33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3C313B-545C-8DC1-B6D3-AA8A5F7E53D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BE378F-D126-84A0-3922-470DBE82CF56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690F2-5B0C-D26D-E701-8BC17A2BF4BE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DF2A8C0-A718-EFD3-D298-514083B6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9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EF40-9C05-AC15-EA22-1A48A9BC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D984-9FA4-780A-2DD8-1CEDE6B1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7D897-414E-6FE9-121E-DDFBC5B5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8876263C-C7B4-870E-BCE0-405A883B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2D6A0-C909-2C37-4E3C-BD4529F187A5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788DC-EBE3-BB73-9022-0790F69BED93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AE16BBFE-2F47-56F3-DDBE-289D5F9A6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38" y="2326348"/>
            <a:ext cx="5592895" cy="3653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244BD2-46D3-6B20-85F4-BC1861347551}"/>
              </a:ext>
            </a:extLst>
          </p:cNvPr>
          <p:cNvSpPr txBox="1"/>
          <p:nvPr/>
        </p:nvSpPr>
        <p:spPr>
          <a:xfrm>
            <a:off x="5147056" y="14881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3341A-8E39-1B0E-BE0B-5FE36BA3EE3A}"/>
              </a:ext>
            </a:extLst>
          </p:cNvPr>
          <p:cNvSpPr txBox="1"/>
          <p:nvPr/>
        </p:nvSpPr>
        <p:spPr>
          <a:xfrm>
            <a:off x="5147056" y="189165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AB2D1-E5EF-F5A6-D620-0613A1A73F5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3"/>
          <a:stretch>
            <a:fillRect/>
          </a:stretch>
        </p:blipFill>
        <p:spPr>
          <a:xfrm>
            <a:off x="623455" y="4021059"/>
            <a:ext cx="5592895" cy="1731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3182883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3586368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6779EDCC-A3D1-D033-E777-76CC5E7B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83" y="1332171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AE5A55-AE33-8A17-E687-1F59DD1B0AB5}"/>
              </a:ext>
            </a:extLst>
          </p:cNvPr>
          <p:cNvSpPr/>
          <p:nvPr/>
        </p:nvSpPr>
        <p:spPr>
          <a:xfrm>
            <a:off x="9877644" y="1126605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E5354-D6DC-3CBC-EEF9-80AF38B03E83}"/>
              </a:ext>
            </a:extLst>
          </p:cNvPr>
          <p:cNvSpPr/>
          <p:nvPr/>
        </p:nvSpPr>
        <p:spPr>
          <a:xfrm>
            <a:off x="6167683" y="2552024"/>
            <a:ext cx="4028616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F7F2D-F352-C48C-BF23-314B7F1BEC05}"/>
              </a:ext>
            </a:extLst>
          </p:cNvPr>
          <p:cNvSpPr/>
          <p:nvPr/>
        </p:nvSpPr>
        <p:spPr>
          <a:xfrm>
            <a:off x="6054196" y="1365713"/>
            <a:ext cx="3902167" cy="11527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7985-C6AD-38CF-2937-C57CFA3109AF}"/>
              </a:ext>
            </a:extLst>
          </p:cNvPr>
          <p:cNvSpPr/>
          <p:nvPr/>
        </p:nvSpPr>
        <p:spPr>
          <a:xfrm>
            <a:off x="6306637" y="4337325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AE27E838-5C10-DC82-4E4A-7D93F5CB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3" b="1258"/>
          <a:stretch>
            <a:fillRect/>
          </a:stretch>
        </p:blipFill>
        <p:spPr>
          <a:xfrm>
            <a:off x="6304659" y="4085431"/>
            <a:ext cx="5592895" cy="1790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95527-C25B-B7C3-1C07-FF26938507CF}"/>
              </a:ext>
            </a:extLst>
          </p:cNvPr>
          <p:cNvSpPr txBox="1"/>
          <p:nvPr/>
        </p:nvSpPr>
        <p:spPr>
          <a:xfrm>
            <a:off x="6216350" y="361803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Check the status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FBA07-88B0-9AF2-549F-3E71AA8E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12A0-7A12-F489-908D-0C1D2BAC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F1D6-4C94-5373-F260-D90C5981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80D0E1C8-9972-7C54-500D-789EF9A03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2F9B0-476B-6EF8-F0EF-4E039E88B88C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68452-214B-32CE-A624-E9929888DE9B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78754BDA-48A3-5191-4F08-8218731C3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3"/>
          <a:stretch>
            <a:fillRect/>
          </a:stretch>
        </p:blipFill>
        <p:spPr>
          <a:xfrm>
            <a:off x="623455" y="4021059"/>
            <a:ext cx="5592895" cy="1731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F45FC-3584-0B0F-29A2-77855AE2E6CB}"/>
              </a:ext>
            </a:extLst>
          </p:cNvPr>
          <p:cNvSpPr txBox="1"/>
          <p:nvPr/>
        </p:nvSpPr>
        <p:spPr>
          <a:xfrm>
            <a:off x="526473" y="3182883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CCC8D-BE4D-72D1-307E-C8DCEC790AB2}"/>
              </a:ext>
            </a:extLst>
          </p:cNvPr>
          <p:cNvSpPr txBox="1"/>
          <p:nvPr/>
        </p:nvSpPr>
        <p:spPr>
          <a:xfrm>
            <a:off x="526473" y="3586368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44B8F749-5E71-0130-5515-AF1670C0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83" y="1332171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7EE5A-2E44-97C1-D4A8-BD3F108767D8}"/>
              </a:ext>
            </a:extLst>
          </p:cNvPr>
          <p:cNvSpPr/>
          <p:nvPr/>
        </p:nvSpPr>
        <p:spPr>
          <a:xfrm>
            <a:off x="9877644" y="1126605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0E5221-4823-1BDF-CF76-9F3DC81D390B}"/>
              </a:ext>
            </a:extLst>
          </p:cNvPr>
          <p:cNvSpPr/>
          <p:nvPr/>
        </p:nvSpPr>
        <p:spPr>
          <a:xfrm>
            <a:off x="6054196" y="1365713"/>
            <a:ext cx="3902167" cy="11527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9BA4E-C1D8-0B23-0B93-508EE2291353}"/>
              </a:ext>
            </a:extLst>
          </p:cNvPr>
          <p:cNvSpPr/>
          <p:nvPr/>
        </p:nvSpPr>
        <p:spPr>
          <a:xfrm>
            <a:off x="6306637" y="4337325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7C0BF5F-2720-1423-8EFB-9250059B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3" b="1258"/>
          <a:stretch>
            <a:fillRect/>
          </a:stretch>
        </p:blipFill>
        <p:spPr>
          <a:xfrm>
            <a:off x="6304659" y="4085431"/>
            <a:ext cx="5592895" cy="1790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DD1AFA-51FE-C1A4-8892-96D70D11DCAA}"/>
              </a:ext>
            </a:extLst>
          </p:cNvPr>
          <p:cNvSpPr txBox="1"/>
          <p:nvPr/>
        </p:nvSpPr>
        <p:spPr>
          <a:xfrm>
            <a:off x="6216350" y="361803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Check the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3DBD2-5B6D-813E-C19F-8D1B42B386F6}"/>
              </a:ext>
            </a:extLst>
          </p:cNvPr>
          <p:cNvSpPr/>
          <p:nvPr/>
        </p:nvSpPr>
        <p:spPr>
          <a:xfrm>
            <a:off x="6066925" y="2552024"/>
            <a:ext cx="5700845" cy="3795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059372" y="973268"/>
            <a:ext cx="3296549" cy="233505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F532F-65D4-4EFC-F19C-E97D78339348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97CF6-4726-8C63-83DE-03507F3BD4AA}"/>
              </a:ext>
            </a:extLst>
          </p:cNvPr>
          <p:cNvSpPr/>
          <p:nvPr/>
        </p:nvSpPr>
        <p:spPr>
          <a:xfrm>
            <a:off x="592419" y="2250237"/>
            <a:ext cx="5860040" cy="374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7C81-E26A-645D-5D75-201099737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CEFA-3371-61A7-49DE-8743B92C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BB49A-B173-0761-CD9B-3A6672A7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D7372A-130D-2E80-592C-DC9EC36F8402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3A292A44-8222-BA42-4F9E-9AD672DB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772494-C59B-8845-5A84-FF7364CFB0A6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43084-4D00-BA54-111A-2E3A4F7026D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3C774B-A668-ADF7-B3EF-C044A5DC69F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9EB6E-820B-E412-9A5B-2677DF67925B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06A13-ECCE-34EC-EEB9-882E9C379234}"/>
              </a:ext>
            </a:extLst>
          </p:cNvPr>
          <p:cNvSpPr/>
          <p:nvPr/>
        </p:nvSpPr>
        <p:spPr>
          <a:xfrm>
            <a:off x="592419" y="4657165"/>
            <a:ext cx="5860040" cy="133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3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5880-FE92-ECA3-D555-96AC1256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6020-50F1-E38D-FAA3-E4CC95D1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70B2-C861-6352-BA9B-95F56CB5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879622-F8A7-A843-5718-DDE844F5A86B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ED699C9-840D-06CC-6551-9477AF8E2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738B44-79AD-9DE3-EDB8-119C30EBE487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713CA-54FF-CB37-25F4-B68CCE6F66EA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7A9B826-B6AA-180C-52B0-7DFCF8F7777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19E7E3-7A85-D915-21A4-D4164F07E663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9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910BA-8DFF-84FF-2DD1-5F55C587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ABB2-8A85-2BC7-270C-23B316C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7294A-6617-92A8-21CF-68461AA9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2" name="Picture 1" descr="Github">
            <a:extLst>
              <a:ext uri="{FF2B5EF4-FFF2-40B4-BE49-F238E27FC236}">
                <a16:creationId xmlns:a16="http://schemas.microsoft.com/office/drawing/2014/main" id="{C5205947-60D4-F273-D9B7-300789D0B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1651734" y="930971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93582-9C81-8660-8F62-97B669AD4FA6}"/>
              </a:ext>
            </a:extLst>
          </p:cNvPr>
          <p:cNvSpPr txBox="1"/>
          <p:nvPr/>
        </p:nvSpPr>
        <p:spPr>
          <a:xfrm>
            <a:off x="7797567" y="572289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90% of Fortune 500 Companies use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C6E6E-9F3A-D1FC-B781-228D5BD38713}"/>
              </a:ext>
            </a:extLst>
          </p:cNvPr>
          <p:cNvSpPr txBox="1"/>
          <p:nvPr/>
        </p:nvSpPr>
        <p:spPr>
          <a:xfrm>
            <a:off x="8749553" y="1530054"/>
            <a:ext cx="2952925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2022, there were 3.5 billion contributions to GitHub projects, 20% were made to public repos the rest to private repos.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572F25-DD11-4BAF-DE1C-0883430B6AB6}"/>
              </a:ext>
            </a:extLst>
          </p:cNvPr>
          <p:cNvCxnSpPr>
            <a:cxnSpLocks/>
            <a:stCxn id="7" idx="1"/>
            <a:endCxn id="2" idx="3"/>
          </p:cNvCxnSpPr>
          <p:nvPr/>
        </p:nvCxnSpPr>
        <p:spPr>
          <a:xfrm flipH="1">
            <a:off x="4638955" y="895455"/>
            <a:ext cx="3158612" cy="5144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56EDD1-0F47-DD02-94B3-5FC568346623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4638955" y="1409874"/>
            <a:ext cx="4110598" cy="8588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6C143E-E08C-C7D0-D995-205CA22E07D7}"/>
              </a:ext>
            </a:extLst>
          </p:cNvPr>
          <p:cNvSpPr txBox="1"/>
          <p:nvPr/>
        </p:nvSpPr>
        <p:spPr>
          <a:xfrm>
            <a:off x="6825102" y="4665497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1.5% percent of internet users use GitHub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7B7FE6-4145-009D-F926-F6EB63765E92}"/>
              </a:ext>
            </a:extLst>
          </p:cNvPr>
          <p:cNvCxnSpPr>
            <a:cxnSpLocks/>
            <a:stCxn id="31" idx="1"/>
            <a:endCxn id="2" idx="3"/>
          </p:cNvCxnSpPr>
          <p:nvPr/>
        </p:nvCxnSpPr>
        <p:spPr>
          <a:xfrm flipH="1" flipV="1">
            <a:off x="4638955" y="1409874"/>
            <a:ext cx="2186147" cy="35787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DF4C88D-D23D-0956-197D-789357BE9CD8}"/>
              </a:ext>
            </a:extLst>
          </p:cNvPr>
          <p:cNvCxnSpPr>
            <a:cxnSpLocks/>
            <a:stCxn id="49" idx="0"/>
            <a:endCxn id="2" idx="3"/>
          </p:cNvCxnSpPr>
          <p:nvPr/>
        </p:nvCxnSpPr>
        <p:spPr>
          <a:xfrm flipV="1">
            <a:off x="3145345" y="1409874"/>
            <a:ext cx="1493610" cy="20675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3C105A-6445-7B46-A0E3-3F875A19B53A}"/>
              </a:ext>
            </a:extLst>
          </p:cNvPr>
          <p:cNvSpPr txBox="1"/>
          <p:nvPr/>
        </p:nvSpPr>
        <p:spPr>
          <a:xfrm>
            <a:off x="7134137" y="3449468"/>
            <a:ext cx="2952925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6C4E4AD-9BF6-9614-2643-50D485F02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25" y="3477397"/>
            <a:ext cx="5773639" cy="2331766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0C121F-9B62-05DF-2F06-9677F6D6C5CE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4638955" y="1409874"/>
            <a:ext cx="2495182" cy="22242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6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878F-5E09-491F-F289-29E7E913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C4E3-A728-9772-C636-BA3442D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0DCF-355E-88AD-70C0-48CD4939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1206A-47C1-158C-6ADB-E06D08A1CCF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2F97339A-4792-F11B-BA53-614709EC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8A1AEA-DC2B-EA88-02D8-13B3E4DD6F89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495A5-F485-91FD-FCA3-FB7957329EA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1A8432-ED30-680E-C176-31A91D1F6F7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398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open-source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6F1C-51C5-010E-B790-CFA28BEA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5C4C-A1C8-EFC4-B3E9-03C84400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A09A-77CE-FA24-361D-7B09FE7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E053B-0310-48F6-EF29-175F8A84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1" y="1175903"/>
            <a:ext cx="6380639" cy="3713979"/>
          </a:xfrm>
          <a:prstGeom prst="rect">
            <a:avLst/>
          </a:prstGeom>
        </p:spPr>
      </p:pic>
      <p:pic>
        <p:nvPicPr>
          <p:cNvPr id="8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B5BDEF74-7CDB-DC08-ECF5-37765F63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3" y="1938107"/>
            <a:ext cx="4961851" cy="25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1461482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pic>
        <p:nvPicPr>
          <p:cNvPr id="16" name="Picture 4" descr="Git Tutorial | Commands And Operations In Git | Edureka">
            <a:extLst>
              <a:ext uri="{FF2B5EF4-FFF2-40B4-BE49-F238E27FC236}">
                <a16:creationId xmlns:a16="http://schemas.microsoft.com/office/drawing/2014/main" id="{FED51346-5154-C01E-F4D0-AB30DBB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25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4D8B6-838F-9A69-D8A8-F3DE26CA1DB7}"/>
              </a:ext>
            </a:extLst>
          </p:cNvPr>
          <p:cNvSpPr txBox="1"/>
          <p:nvPr/>
        </p:nvSpPr>
        <p:spPr>
          <a:xfrm>
            <a:off x="6269225" y="3972535"/>
            <a:ext cx="14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Your Branch</a:t>
            </a:r>
          </a:p>
        </p:txBody>
      </p:sp>
      <p:pic>
        <p:nvPicPr>
          <p:cNvPr id="18" name="Picture 4" descr="Git Tutorial | Commands And Operations In Git | Edureka">
            <a:extLst>
              <a:ext uri="{FF2B5EF4-FFF2-40B4-BE49-F238E27FC236}">
                <a16:creationId xmlns:a16="http://schemas.microsoft.com/office/drawing/2014/main" id="{FF4760D8-EF8D-3725-84FA-490154F8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80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4C2A8-4EB3-E8C0-1D6D-AD02DFC9DF27}"/>
              </a:ext>
            </a:extLst>
          </p:cNvPr>
          <p:cNvSpPr txBox="1"/>
          <p:nvPr/>
        </p:nvSpPr>
        <p:spPr>
          <a:xfrm>
            <a:off x="8694379" y="3972535"/>
            <a:ext cx="242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Coworker’s Branch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A8913A-7E9B-C3A3-77EC-C9FC01D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7A5B-C24F-9CB9-8867-6C8CDB0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F8FE-285A-CDBD-F1B8-DFA2A7A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6BA10-6119-0ED1-82A4-04AB15E0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875E9-D3D6-0CDD-4A87-EABA5200EAD1}"/>
              </a:ext>
            </a:extLst>
          </p:cNvPr>
          <p:cNvSpPr/>
          <p:nvPr/>
        </p:nvSpPr>
        <p:spPr>
          <a:xfrm>
            <a:off x="567172" y="1290918"/>
            <a:ext cx="6842157" cy="4771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665F2-8719-7279-961F-F6C12785F0C9}"/>
              </a:ext>
            </a:extLst>
          </p:cNvPr>
          <p:cNvSpPr/>
          <p:nvPr/>
        </p:nvSpPr>
        <p:spPr>
          <a:xfrm>
            <a:off x="8361964" y="3360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F94C-D07E-281B-0B13-65FDC8869BEB}"/>
              </a:ext>
            </a:extLst>
          </p:cNvPr>
          <p:cNvSpPr/>
          <p:nvPr/>
        </p:nvSpPr>
        <p:spPr>
          <a:xfrm>
            <a:off x="567172" y="607083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CC86-CAA7-6657-21DE-F77CF7D5E3A9}"/>
              </a:ext>
            </a:extLst>
          </p:cNvPr>
          <p:cNvSpPr/>
          <p:nvPr/>
        </p:nvSpPr>
        <p:spPr>
          <a:xfrm>
            <a:off x="8361965" y="3743906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E1E16-FA71-CE71-605D-A32126895E3B}"/>
              </a:ext>
            </a:extLst>
          </p:cNvPr>
          <p:cNvSpPr/>
          <p:nvPr/>
        </p:nvSpPr>
        <p:spPr>
          <a:xfrm>
            <a:off x="8246828" y="957806"/>
            <a:ext cx="3768596" cy="2061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7CDB031-2BCE-8C17-6DE1-BC6EEC33871A}"/>
              </a:ext>
            </a:extLst>
          </p:cNvPr>
          <p:cNvSpPr/>
          <p:nvPr/>
        </p:nvSpPr>
        <p:spPr>
          <a:xfrm>
            <a:off x="7036246" y="2118018"/>
            <a:ext cx="1285451" cy="65890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DB94-DC91-01D5-A646-405D83988AD7}"/>
              </a:ext>
            </a:extLst>
          </p:cNvPr>
          <p:cNvSpPr/>
          <p:nvPr/>
        </p:nvSpPr>
        <p:spPr>
          <a:xfrm>
            <a:off x="7758954" y="4458050"/>
            <a:ext cx="4256470" cy="1898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ACA4CA7-7689-8A3D-A206-75359D632D6E}"/>
              </a:ext>
            </a:extLst>
          </p:cNvPr>
          <p:cNvSpPr/>
          <p:nvPr/>
        </p:nvSpPr>
        <p:spPr>
          <a:xfrm rot="2770051">
            <a:off x="9992393" y="3320324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</a:t>
            </a:r>
          </a:p>
        </p:txBody>
      </p:sp>
      <p:pic>
        <p:nvPicPr>
          <p:cNvPr id="22" name="Picture 2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4FD9551E-A74A-2B11-2577-C19FF418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5" y="1509163"/>
            <a:ext cx="5829300" cy="2451100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32CF1B9-D4BA-7226-C221-5CAFE4A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2" y="4604423"/>
            <a:ext cx="4017701" cy="1565090"/>
          </a:xfrm>
          <a:prstGeom prst="rect">
            <a:avLst/>
          </a:prstGeom>
        </p:spPr>
      </p:pic>
      <p:pic>
        <p:nvPicPr>
          <p:cNvPr id="27" name="Picture 2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39E8B81-970B-414F-40DA-A96DF6D2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4" y="1160805"/>
            <a:ext cx="3408885" cy="1432922"/>
          </a:xfrm>
          <a:prstGeom prst="rect">
            <a:avLst/>
          </a:prstGeom>
        </p:spPr>
      </p:pic>
      <p:pic>
        <p:nvPicPr>
          <p:cNvPr id="30" name="Picture 29" descr="Background pattern&#10;&#10;AI-generated content may be incorrect.">
            <a:extLst>
              <a:ext uri="{FF2B5EF4-FFF2-40B4-BE49-F238E27FC236}">
                <a16:creationId xmlns:a16="http://schemas.microsoft.com/office/drawing/2014/main" id="{EBE8BFBA-5B8D-77A0-1167-D9BE5F5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26" y="4471037"/>
            <a:ext cx="4183498" cy="100939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2AD85B3-E7F5-4C84-7293-88E820F72312}"/>
              </a:ext>
            </a:extLst>
          </p:cNvPr>
          <p:cNvSpPr/>
          <p:nvPr/>
        </p:nvSpPr>
        <p:spPr>
          <a:xfrm rot="1757044">
            <a:off x="3027554" y="3635788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Quarto render</a:t>
            </a:r>
          </a:p>
        </p:txBody>
      </p:sp>
    </p:spTree>
    <p:extLst>
      <p:ext uri="{BB962C8B-B14F-4D97-AF65-F5344CB8AC3E}">
        <p14:creationId xmlns:p14="http://schemas.microsoft.com/office/powerpoint/2010/main" val="4292285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38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5"/>
            <a:ext cx="8734968" cy="4502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1" y="1489830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10" y="1219200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47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F2ED-42F5-5752-97C0-33ABACB0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EC666-6C0D-4294-9702-5A0B0752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B4E5D-AD77-EC81-84D9-D9B684BD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9EFA6B-45F3-81B5-92AE-D80D918A38D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F5CD77-D1C0-0B71-9763-C2318FAA9BA7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2C533-1530-E345-831A-784BB43EE0E0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8F7D351-3CD1-981B-A851-B303B2FF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F7EC69-B4FD-46F1-D22E-FE4020637A51}"/>
              </a:ext>
            </a:extLst>
          </p:cNvPr>
          <p:cNvSpPr/>
          <p:nvPr/>
        </p:nvSpPr>
        <p:spPr>
          <a:xfrm>
            <a:off x="498407" y="3229833"/>
            <a:ext cx="4250194" cy="260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A95AF-A4FC-D249-5280-237937B10B22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</TotalTime>
  <Words>2325</Words>
  <Application>Microsoft Office PowerPoint</Application>
  <PresentationFormat>Widescreen</PresentationFormat>
  <Paragraphs>245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The power of open-source tools.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data visualization,  hosted by GitHub pages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292</cp:revision>
  <dcterms:created xsi:type="dcterms:W3CDTF">2025-05-28T20:55:00Z</dcterms:created>
  <dcterms:modified xsi:type="dcterms:W3CDTF">2025-06-11T21:20:32Z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